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8"/>
  </p:notesMasterIdLst>
  <p:sldIdLst>
    <p:sldId id="2144212291" r:id="rId3"/>
    <p:sldId id="2144212292" r:id="rId4"/>
    <p:sldId id="2144212290" r:id="rId5"/>
    <p:sldId id="2144212288" r:id="rId6"/>
    <p:sldId id="2144212289" r:id="rId7"/>
    <p:sldId id="2144212287" r:id="rId8"/>
    <p:sldId id="2144212286" r:id="rId9"/>
    <p:sldId id="2144212283" r:id="rId10"/>
    <p:sldId id="2144212285" r:id="rId11"/>
    <p:sldId id="2144212284" r:id="rId12"/>
    <p:sldId id="2144212282" r:id="rId13"/>
    <p:sldId id="2144212280" r:id="rId14"/>
    <p:sldId id="2144212279" r:id="rId15"/>
    <p:sldId id="2144212278" r:id="rId16"/>
    <p:sldId id="2144212277" r:id="rId17"/>
    <p:sldId id="2144212274" r:id="rId18"/>
    <p:sldId id="2144212275" r:id="rId19"/>
    <p:sldId id="2144212276" r:id="rId20"/>
    <p:sldId id="296" r:id="rId21"/>
    <p:sldId id="295" r:id="rId22"/>
    <p:sldId id="294" r:id="rId23"/>
    <p:sldId id="292" r:id="rId24"/>
    <p:sldId id="291" r:id="rId25"/>
    <p:sldId id="288" r:id="rId26"/>
    <p:sldId id="287" r:id="rId27"/>
    <p:sldId id="285" r:id="rId28"/>
    <p:sldId id="290" r:id="rId29"/>
    <p:sldId id="286" r:id="rId30"/>
    <p:sldId id="284" r:id="rId31"/>
    <p:sldId id="282" r:id="rId32"/>
    <p:sldId id="283" r:id="rId33"/>
    <p:sldId id="281" r:id="rId34"/>
    <p:sldId id="280" r:id="rId35"/>
    <p:sldId id="277" r:id="rId36"/>
    <p:sldId id="278" r:id="rId37"/>
    <p:sldId id="276" r:id="rId38"/>
    <p:sldId id="275" r:id="rId39"/>
    <p:sldId id="274" r:id="rId40"/>
    <p:sldId id="273" r:id="rId41"/>
    <p:sldId id="272" r:id="rId42"/>
    <p:sldId id="271" r:id="rId43"/>
    <p:sldId id="270" r:id="rId44"/>
    <p:sldId id="262" r:id="rId45"/>
    <p:sldId id="268" r:id="rId46"/>
    <p:sldId id="267" r:id="rId47"/>
    <p:sldId id="266" r:id="rId48"/>
    <p:sldId id="265" r:id="rId49"/>
    <p:sldId id="264" r:id="rId50"/>
    <p:sldId id="263" r:id="rId51"/>
    <p:sldId id="261" r:id="rId52"/>
    <p:sldId id="260" r:id="rId53"/>
    <p:sldId id="259" r:id="rId54"/>
    <p:sldId id="258" r:id="rId55"/>
    <p:sldId id="257" r:id="rId56"/>
    <p:sldId id="25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7C5"/>
    <a:srgbClr val="222222"/>
    <a:srgbClr val="9BCDF7"/>
    <a:srgbClr val="DAEDFC"/>
    <a:srgbClr val="C919E1"/>
    <a:srgbClr val="DAE73A"/>
    <a:srgbClr val="000000"/>
    <a:srgbClr val="FFFFFF"/>
    <a:srgbClr val="07E7FD"/>
    <a:srgbClr val="80B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3"/>
    <p:restoredTop sz="94673"/>
  </p:normalViewPr>
  <p:slideViewPr>
    <p:cSldViewPr snapToGrid="0">
      <p:cViewPr>
        <p:scale>
          <a:sx n="75" d="100"/>
          <a:sy n="75" d="100"/>
        </p:scale>
        <p:origin x="786" y="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B977-9CFB-4392-81F5-0F7850A006E2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3CD0E-9AFD-44C1-A54E-C0383A1B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2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D4-E70F-C038-EE47-B90A06A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27DB-D343-B800-B89B-FF99098C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D915-0CE0-D908-582B-BF83663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A7C-7BB0-6107-EB52-9DED5C12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C174-7DA3-EA97-85A0-4BE98C8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8F22-A5BF-1C31-A9F8-5EEB9AB1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AC27A-AE1E-4EE4-7446-81FB782B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49B5-9A27-61C8-D2D7-AA43552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5F0-81FB-E193-6990-21783248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1C1-5166-DE7A-3DE2-6DB4DA1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2970-E2EA-DEB6-A444-2D1F2AE30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60A44-EF15-CA0A-6945-272EDD8A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0925-7A5C-9EF5-1257-C85E811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0F1B-0C54-6470-CD69-9CE33BF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755-42AE-6479-E8EA-43AC4F55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D532E-80E6-4827-9D26-79331A2E2F9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E358-1727-4329-B314-8A0988396DA6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213F80-D8C2-493E-A4E8-53746CE58CFD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6816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6CEAF-F437-4508-9387-90100AE99A8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0905AF-8609-4183-BADB-E634D615F5C8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BD991-F477-4F6D-97B6-9CFB3592FC4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5459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1A715-9DFE-42DD-923A-ED5B45BA3AE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50E73-9D22-4D57-9765-08BADFB848D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D458A1-F25A-40BA-A8EA-97FE35B28C9F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6120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2096C-5014-4784-87D1-A5D2B6663F1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2DE11-B09B-4143-AA54-E1633CFBBA2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FF97F-8964-410A-8FED-1E6C35132D2A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193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1A78EE-1A24-442D-B34F-2F7EA599EB66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65E6F8-8665-4E70-A582-9315E3A2C43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187FB-738A-4E35-8E51-AF59CDC30C8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0031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95A9C-6311-4D8F-A7BD-8E9C4167AB6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AC97B-5B67-4015-957F-8453601DAF2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EB583-7583-41F4-B67F-94D43F1DDAE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75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67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4E0517-0FE5-43DE-B08C-6CE2CF52037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35D3D-062B-4F53-AAE0-3DA25A162B8B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5CAED3-3802-4717-B4FD-5A117AEE6E6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052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7B6-9E99-62DF-A0B7-95B143F0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0F01-9367-AF09-F64D-8C127DFF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50E8-1177-606F-B9B2-4F3E781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828C-E5BE-88DE-5E96-9A33C8B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0C0-BBD4-8628-6522-00AD786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0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01556-83E7-485D-8753-7F112753707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0EAB6-2548-4D82-8BE8-268BBF84A2F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79D13-921C-4CD5-9255-8360D6B07C51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4739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1BE6DF-EA9E-4AEB-BA7B-3CE7F6A496D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DE65D-C841-4093-A7E6-E392D680CD6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F0AF4-4B6C-4F46-9232-72D3B5894812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4358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8F8D66-963D-4F7C-AE79-667F1B3E538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AA948-0971-45E0-89B9-F7D2C31C0EDA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5C878-DB77-4A85-95F4-46BD9C65243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0458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Slide">
  <p:cSld name="White 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78488" y="0"/>
            <a:ext cx="78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40"/>
          <p:cNvSpPr/>
          <p:nvPr/>
        </p:nvSpPr>
        <p:spPr>
          <a:xfrm>
            <a:off x="-9832" y="0"/>
            <a:ext cx="10815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0159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776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6090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7871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8045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3719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55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C0EA-8560-9DF9-DADD-454450EF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3BF7-70D1-A784-904E-83774158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524C-E248-86AC-3CC8-2339F39B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400C-D512-82B8-D19E-B27B586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3186-C771-2F6C-609B-9AEE8DC3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88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9128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87479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3058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9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663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16008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84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17250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362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613-4D51-B527-7DE5-3398A3D3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C652-3726-A4BE-9857-5D3CF87CF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A04BD-3999-72DD-B322-1198D8C9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C757-4806-19EE-846C-99D3648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1CF5-87FD-CEE2-90D4-9180579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51DA-05BC-A7F7-E321-EAF54B6E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3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8267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43545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94717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54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55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0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820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550828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949861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00-1EE1-55E5-9416-03579133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E4A8-7715-55D2-E7AF-B68E3A42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69F0-221B-9F12-7EDF-2F666FE8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452C-4190-936D-A2A2-31A1D456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F3EA2-C49C-5038-0D8B-3C80DAD93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1983F-6EBB-8D9A-5802-BCBF94AE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E2E7-82A3-0098-97CA-556FF700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63298-6DAB-9EF0-B5F1-55B3CDF9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600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8105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49438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1494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59569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9659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994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4BE-4092-F733-AAA7-1B5351E0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FD56A-4D32-93FC-2EEF-5EA74CC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2603-65F1-723F-19DE-B51385A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72A09-4655-57AF-6F83-8ACD93E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3B19-7A47-E13D-368D-CC4FCA71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CA12-A3C7-F7B5-3042-6D992F9E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1380-E994-76B8-5E34-A1C4644C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AFA9-E5D9-BC02-F08F-0A85473D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1F24-4E2A-DEF4-D41B-9255F9D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7D5C-A36B-E037-2095-2387AA9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393-C4ED-3CB3-0AAA-53B3E681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21CF-FD48-CADA-6B1E-DC2D89A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9FF7C-ACAD-96E1-079D-B567E325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731-B5E9-C20E-D450-A21CDB8A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89263-4C84-3237-9289-1FB3651A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1537-4D55-2D70-F8B5-39E5372F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020B-6F38-22F5-A681-1C642BAD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3E5E-43BF-15BE-4065-48EF97FE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55FBC-D488-C9E9-FF11-962C3444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F420D-D312-885A-9925-493E84F2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6F89-1AD9-6F62-39B8-08F687385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50E-C5E0-D931-37B1-6156206A3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670B-FF24-484A-AAB8-64C824AEE6E6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5619-D491-6BE5-76C5-3392CA7F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B839-8D42-B46A-791C-D9A171510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30DD7-5266-49B7-B376-F2614C0234A7}"/>
              </a:ext>
            </a:extLst>
          </p:cNvPr>
          <p:cNvSpPr/>
          <p:nvPr userDrawn="1"/>
        </p:nvSpPr>
        <p:spPr>
          <a:xfrm>
            <a:off x="99753" y="0"/>
            <a:ext cx="786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B8185-FC05-4BE3-B775-C700D2D5A091}"/>
              </a:ext>
            </a:extLst>
          </p:cNvPr>
          <p:cNvSpPr/>
          <p:nvPr userDrawn="1"/>
        </p:nvSpPr>
        <p:spPr>
          <a:xfrm>
            <a:off x="-9833" y="0"/>
            <a:ext cx="10815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D9A265-9749-4DA4-844F-B78DFA9231A6}"/>
              </a:ext>
            </a:extLst>
          </p:cNvPr>
          <p:cNvSpPr/>
          <p:nvPr userDrawn="1"/>
        </p:nvSpPr>
        <p:spPr>
          <a:xfrm>
            <a:off x="-11264" y="6222569"/>
            <a:ext cx="2498741" cy="5209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B25423-DDE9-4A93-9D3B-B27DDE3C4162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8" y="6338808"/>
            <a:ext cx="2180314" cy="2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DA786B-8781-5160-6337-1CE5BEAF1D3A}"/>
              </a:ext>
            </a:extLst>
          </p:cNvPr>
          <p:cNvSpPr/>
          <p:nvPr/>
        </p:nvSpPr>
        <p:spPr>
          <a:xfrm>
            <a:off x="-1163627" y="897428"/>
            <a:ext cx="16570347" cy="4622126"/>
          </a:xfrm>
          <a:prstGeom prst="roundRect">
            <a:avLst/>
          </a:prstGeom>
          <a:gradFill flip="none" rotWithShape="1">
            <a:gsLst>
              <a:gs pos="89000">
                <a:schemeClr val="bg1">
                  <a:alpha val="88000"/>
                </a:schemeClr>
              </a:gs>
              <a:gs pos="0">
                <a:srgbClr val="4B77C5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4735" b="13726"/>
          <a:stretch/>
        </p:blipFill>
        <p:spPr>
          <a:xfrm>
            <a:off x="710323" y="1779096"/>
            <a:ext cx="4582425" cy="14086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22, </a:t>
                  </a:r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Cloud Underground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284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682" y="3043259"/>
            <a:ext cx="1810583" cy="1810583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408" y="1837534"/>
            <a:ext cx="3017794" cy="15914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Jul 14,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Analytics HQ!</a:t>
                  </a: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 23,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9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6340" y="2049431"/>
            <a:ext cx="3295961" cy="93344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23,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Paul Otto - RAFT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60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0CD84-6890-92CC-ABB1-CAF41BFB4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E5B5CEB-DA4C-A509-23BB-CD4709182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3920" y="2741743"/>
            <a:ext cx="1374514" cy="13745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09,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Just how DOES </a:t>
                  </a:r>
                  <a:r>
                    <a:rPr lang="en-US" sz="2800" b="1" dirty="0" err="1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BrowZer</a:t>
                  </a: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work???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990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02,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Securing APIs with OpenZiti and SPIRE! Application Embedded Zero Trust!</a:t>
                  </a: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137160" algn="l"/>
                    </a:tabLst>
                    <a:defRPr/>
                  </a:pP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3293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Office Hours and livestream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26, 2023</a:t>
            </a:r>
          </a:p>
        </p:txBody>
      </p:sp>
    </p:spTree>
    <p:extLst>
      <p:ext uri="{BB962C8B-B14F-4D97-AF65-F5344CB8AC3E}">
        <p14:creationId xmlns:p14="http://schemas.microsoft.com/office/powerpoint/2010/main" val="40076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ZSSH with </a:t>
            </a:r>
            <a:r>
              <a:rPr lang="en-US" sz="4800" dirty="0" err="1"/>
              <a:t>oidc</a:t>
            </a:r>
            <a:r>
              <a:rPr lang="en-US" sz="4800" dirty="0"/>
              <a:t>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4393A1-55D1-FBC6-C865-99DF5228C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8726" r="17634" b="17627"/>
          <a:stretch/>
        </p:blipFill>
        <p:spPr bwMode="auto">
          <a:xfrm>
            <a:off x="647700" y="3253177"/>
            <a:ext cx="3307966" cy="217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88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Edgex</a:t>
            </a:r>
            <a:r>
              <a:rPr lang="en-US" sz="4800" dirty="0"/>
              <a:t> Foundry + OpenZiti</a:t>
            </a:r>
          </a:p>
        </p:txBody>
      </p:sp>
      <p:pic>
        <p:nvPicPr>
          <p:cNvPr id="1026" name="Picture 2" descr="EdgeX Foundry: See What's New in the EdgeX 1.1 Release">
            <a:extLst>
              <a:ext uri="{FF2B5EF4-FFF2-40B4-BE49-F238E27FC236}">
                <a16:creationId xmlns:a16="http://schemas.microsoft.com/office/drawing/2014/main" id="{06AC5578-834A-4C72-23C9-A0277FA2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0" y="2343784"/>
            <a:ext cx="3493515" cy="31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564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Adding OpenZiti to microservice sample code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 28, 2023</a:t>
            </a:r>
          </a:p>
        </p:txBody>
      </p:sp>
    </p:spTree>
    <p:extLst>
      <p:ext uri="{BB962C8B-B14F-4D97-AF65-F5344CB8AC3E}">
        <p14:creationId xmlns:p14="http://schemas.microsoft.com/office/powerpoint/2010/main" val="3947675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 14,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Even more </a:t>
                </a: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!!!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docker?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93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DA786B-8781-5160-6337-1CE5BEAF1D3A}"/>
              </a:ext>
            </a:extLst>
          </p:cNvPr>
          <p:cNvSpPr/>
          <p:nvPr/>
        </p:nvSpPr>
        <p:spPr>
          <a:xfrm>
            <a:off x="-1163627" y="897428"/>
            <a:ext cx="16570347" cy="4622126"/>
          </a:xfrm>
          <a:prstGeom prst="roundRect">
            <a:avLst/>
          </a:prstGeom>
          <a:gradFill flip="none" rotWithShape="1">
            <a:gsLst>
              <a:gs pos="89000">
                <a:schemeClr val="bg1">
                  <a:alpha val="88000"/>
                </a:schemeClr>
              </a:gs>
              <a:gs pos="0">
                <a:srgbClr val="4B77C5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15,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ztsolutions.io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55670" y="2070872"/>
            <a:ext cx="2613903" cy="7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2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OIDC,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Keycloak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, IdP,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ext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jwt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-signers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31, 2023</a:t>
            </a:r>
          </a:p>
        </p:txBody>
      </p:sp>
    </p:spTree>
    <p:extLst>
      <p:ext uri="{BB962C8B-B14F-4D97-AF65-F5344CB8AC3E}">
        <p14:creationId xmlns:p14="http://schemas.microsoft.com/office/powerpoint/2010/main" val="977081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session: OpenZiti Network in Kubernetes!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17, </a:t>
            </a:r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CD1C967-5DB2-806D-B915-87040E479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949" y="3813141"/>
            <a:ext cx="1211948" cy="11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4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028048-BEA6-08E3-251D-33C35C05CDEC}"/>
              </a:ext>
            </a:extLst>
          </p:cNvPr>
          <p:cNvGrpSpPr/>
          <p:nvPr/>
        </p:nvGrpSpPr>
        <p:grpSpPr>
          <a:xfrm>
            <a:off x="0" y="548639"/>
            <a:ext cx="11975486" cy="5707511"/>
            <a:chOff x="0" y="548639"/>
            <a:chExt cx="11975486" cy="57075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8D11B7-D9BE-6BD2-EC04-15B4C808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48639"/>
              <a:ext cx="10146687" cy="57075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F13A2-71A5-153D-DEBB-659B17F4B331}"/>
                </a:ext>
              </a:extLst>
            </p:cNvPr>
            <p:cNvSpPr txBox="1"/>
            <p:nvPr/>
          </p:nvSpPr>
          <p:spPr>
            <a:xfrm>
              <a:off x="6892641" y="1081445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 10, 2023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150E11-C2D5-ACC5-84B4-41378A4846C4}"/>
                </a:ext>
              </a:extLst>
            </p:cNvPr>
            <p:cNvGrpSpPr/>
            <p:nvPr/>
          </p:nvGrpSpPr>
          <p:grpSpPr>
            <a:xfrm>
              <a:off x="7121546" y="1907532"/>
              <a:ext cx="4853940" cy="4027655"/>
              <a:chOff x="5676413" y="1458750"/>
              <a:chExt cx="5063946" cy="4027655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0637E40-7FEA-4440-B4E8-5F6D88CC399D}"/>
                  </a:ext>
                </a:extLst>
              </p:cNvPr>
              <p:cNvSpPr/>
              <p:nvPr/>
            </p:nvSpPr>
            <p:spPr>
              <a:xfrm>
                <a:off x="5676413" y="2043525"/>
                <a:ext cx="5063946" cy="3442880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Qcon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r>
                  <a:rPr lang="en-US" sz="2800" b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2023 Presentation</a:t>
                </a: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84E087-7EC5-1E17-5F82-C9B66611E26D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7140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03, 2023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8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 17,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Release note read out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9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30E1A-E253-5606-1AF1-31535B3D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0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565F939-EBBB-6689-85EC-0AC604048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03B0-A2B5-B7F4-81DC-011A5E1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04272E-FD96-1B30-60BF-33F343457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30" t="15048" r="17892" b="14518"/>
          <a:stretch/>
        </p:blipFill>
        <p:spPr>
          <a:xfrm>
            <a:off x="8179151" y="2207172"/>
            <a:ext cx="2257622" cy="3064818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C2C03C-3CB0-B373-C237-DF767633B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29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9A2B-A9BF-25EC-7E7E-46833533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05B4-7E56-09DB-21F2-57A8C639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56DBD-923D-1150-31AE-2D7CCC15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8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 read out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docker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Kubernetes!?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17,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721" y="3572480"/>
            <a:ext cx="1106083" cy="79321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B1DEDD9-3DB6-9A7B-5580-426EDA53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721" y="4984613"/>
            <a:ext cx="944602" cy="91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9385FB8-88D0-FFFE-8CB7-2F9C1623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2217" y="56916"/>
            <a:ext cx="3097763" cy="3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Automating OpenZiti and using the Golang SDK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08,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AC66DC-25D6-E0B6-B9B8-D8D3C856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22" y="4213747"/>
            <a:ext cx="3931085" cy="1412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1002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pic>
        <p:nvPicPr>
          <p:cNvPr id="25" name="Picture 24" descr="Shape&#10;&#10;Description automatically generated">
            <a:extLst>
              <a:ext uri="{FF2B5EF4-FFF2-40B4-BE49-F238E27FC236}">
                <a16:creationId xmlns:a16="http://schemas.microsoft.com/office/drawing/2014/main" id="{CAF710FA-0ADE-8A9B-7B0A-A62FE17D5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77" y="1961630"/>
            <a:ext cx="2479383" cy="927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D11B7-D9BE-6BD2-EC04-15B4C8083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10, 2023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Spotlight!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218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container images!?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3,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77" y="4041704"/>
            <a:ext cx="2487531" cy="178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2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6969967" y="1907532"/>
            <a:ext cx="5222034" cy="4027655"/>
            <a:chOff x="5518275" y="1458750"/>
            <a:chExt cx="5447965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518275" y="2043525"/>
              <a:ext cx="5447965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Javier Diaz from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Jeju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National University.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Blockchain, OpenZiti and Intent-based networking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18, 2023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7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0.21.11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Zitification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– Beats!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SERPs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98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Ideas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12</a:t>
            </a:r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  <a:endParaRPr lang="en-US" sz="3600" b="1" dirty="0">
              <a:solidFill>
                <a:srgbClr val="FFFF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+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18, 2022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784102-B97D-DE3E-A194-AD52C2BD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929" y="4863858"/>
            <a:ext cx="2225370" cy="7471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78DF684-5A4F-365C-91B2-4658705DE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9936" y="4115198"/>
            <a:ext cx="2517160" cy="5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51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Looking at samples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11, 2022</a:t>
            </a:r>
          </a:p>
        </p:txBody>
      </p:sp>
    </p:spTree>
    <p:extLst>
      <p:ext uri="{BB962C8B-B14F-4D97-AF65-F5344CB8AC3E}">
        <p14:creationId xmlns:p14="http://schemas.microsoft.com/office/powerpoint/2010/main" val="1547023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!!!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04,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1143C2-165F-D3FA-9A75-6C8E4466C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8614" y="4018391"/>
            <a:ext cx="1240134" cy="12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99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28, 2022</a:t>
            </a:r>
          </a:p>
        </p:txBody>
      </p:sp>
    </p:spTree>
    <p:extLst>
      <p:ext uri="{BB962C8B-B14F-4D97-AF65-F5344CB8AC3E}">
        <p14:creationId xmlns:p14="http://schemas.microsoft.com/office/powerpoint/2010/main" val="12329674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 – take 2!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6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01, </a:t>
                  </a:r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Link Groups!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B2CEBD36-BD23-6AAC-5BBB-8F4FF6B4EA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6" y="1873699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50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0.26.9+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07,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3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0.26.8+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Linux UI/Packaging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SDK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Hacker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News postings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other?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23,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2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0.26.5+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Multi-Region APIs with Kubernetes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16,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VPN vs Zero Trust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Experience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ZDEW UI?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4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Custom PKI with OpenSSL?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26,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6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CVE’s, Lambdas and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OpenZiggy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49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 CLI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and debugging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05,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68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Application Embedded LDAP Client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22,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4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Posture Checks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15,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Aug 25,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NetFoundry?!?!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238" y="2194519"/>
            <a:ext cx="3532912" cy="5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00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What is ‘zitify’?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08,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54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Making ZAC and the Management API DARK!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51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Zitifying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Ansible!?!?!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1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support and other SDK conversation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10,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65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4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8185759" y="753321"/>
            <a:ext cx="4006241" cy="646331"/>
          </a:xfrm>
          <a:prstGeom prst="rect">
            <a:avLst/>
          </a:prstGeom>
          <a:solidFill>
            <a:srgbClr val="C919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8185758" y="1897161"/>
            <a:ext cx="4006241" cy="4144618"/>
            <a:chOff x="8185758" y="1458750"/>
            <a:chExt cx="4006241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8185758" y="1458750"/>
              <a:ext cx="4006241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8248815" y="1458750"/>
              <a:ext cx="3235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0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(again)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18,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06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 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36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36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public beta!!!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4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Jul 21,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>
                        <a:tab pos="137160" algn="l"/>
                      </a:tabLst>
                      <a:defRPr/>
                    </a:pPr>
                    <a:endPara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OpenZiti Overview!</a:t>
                    </a: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                   </a:t>
                    </a: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72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sp>
            <p:nvSpPr>
              <p:cNvPr id="23" name="Rounded Rectangle 9">
                <a:extLst>
                  <a:ext uri="{FF2B5EF4-FFF2-40B4-BE49-F238E27FC236}">
                    <a16:creationId xmlns:a16="http://schemas.microsoft.com/office/drawing/2014/main" id="{CC0BA510-AA7C-C27D-C4C9-CA0B71DA7130}"/>
                  </a:ext>
                </a:extLst>
              </p:cNvPr>
              <p:cNvSpPr/>
              <p:nvPr/>
            </p:nvSpPr>
            <p:spPr>
              <a:xfrm>
                <a:off x="7104184" y="724911"/>
                <a:ext cx="5087814" cy="5104355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 is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WHY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Anatomy of the overlay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Controller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Router</a:t>
                </a:r>
                <a:endPara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Tunnelers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/clients/SDK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What’s a/an: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Config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 Policy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Identity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356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Russo One">
      <a:majorFont>
        <a:latin typeface="Russo One"/>
        <a:ea typeface=""/>
        <a:cs typeface=""/>
      </a:majorFont>
      <a:minorFont>
        <a:latin typeface="Russo One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801</Words>
  <Application>Microsoft Office PowerPoint</Application>
  <PresentationFormat>Widescreen</PresentationFormat>
  <Paragraphs>258</Paragraphs>
  <Slides>55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Open Sans</vt:lpstr>
      <vt:lpstr>Open Sans Semibold</vt:lpstr>
      <vt:lpstr>Russo One</vt:lpstr>
      <vt:lpstr>Segoe Script</vt:lpstr>
      <vt:lpstr>Wingdings 2</vt:lpstr>
      <vt:lpstr>Office Theme</vt:lpstr>
      <vt:lpstr>1_Dividend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ZSSH with oidc!</vt:lpstr>
      <vt:lpstr>Edgex Foundry + OpenZiti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Finger</dc:creator>
  <cp:lastModifiedBy>clint.dovholuk</cp:lastModifiedBy>
  <cp:revision>114</cp:revision>
  <dcterms:created xsi:type="dcterms:W3CDTF">2022-06-02T19:56:30Z</dcterms:created>
  <dcterms:modified xsi:type="dcterms:W3CDTF">2023-09-20T14:33:00Z</dcterms:modified>
</cp:coreProperties>
</file>